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8" r:id="rId6"/>
    <p:sldId id="269" r:id="rId7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930" y="9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FD0517-47D7-4DB6-A335-21DFC9752FFA}" type="doc">
      <dgm:prSet loTypeId="urn:microsoft.com/office/officeart/2005/8/layout/hProcess9" loCatId="process" qsTypeId="urn:microsoft.com/office/officeart/2005/8/quickstyle/simple1" qsCatId="simple" csTypeId="urn:microsoft.com/office/officeart/2005/8/colors/colorful2" csCatId="colorful" phldr="1"/>
      <dgm:spPr/>
    </dgm:pt>
    <dgm:pt modelId="{E37EA141-EFEF-4A52-B1A1-C72A9A3C7184}">
      <dgm:prSet phldrT="[Tekst]" custT="1"/>
      <dgm:spPr/>
      <dgm:t>
        <a:bodyPr/>
        <a:lstStyle/>
        <a:p>
          <a:r>
            <a:rPr lang="nl-BE" sz="3300" b="0" dirty="0"/>
            <a:t>T</a:t>
          </a:r>
          <a:r>
            <a:rPr lang="nl-BE" sz="3300" dirty="0"/>
            <a:t>hora</a:t>
          </a:r>
          <a:br>
            <a:rPr lang="nl-BE" sz="3300" dirty="0"/>
          </a:br>
          <a:r>
            <a:rPr lang="nl-BE" sz="2000" dirty="0"/>
            <a:t>(</a:t>
          </a:r>
          <a:r>
            <a:rPr lang="nl-BE" sz="2000" i="1" dirty="0" err="1"/>
            <a:t>tôrah</a:t>
          </a:r>
          <a:r>
            <a:rPr lang="nl-BE" sz="2000" dirty="0"/>
            <a:t>)</a:t>
          </a:r>
        </a:p>
      </dgm:t>
    </dgm:pt>
    <dgm:pt modelId="{17DF2786-EC09-4152-9098-8C16EFFE65C9}" type="parTrans" cxnId="{6F04883F-7B88-4A13-86FF-CB7E9F40FFAF}">
      <dgm:prSet/>
      <dgm:spPr/>
      <dgm:t>
        <a:bodyPr/>
        <a:lstStyle/>
        <a:p>
          <a:endParaRPr lang="nl-BE"/>
        </a:p>
      </dgm:t>
    </dgm:pt>
    <dgm:pt modelId="{B380DCE9-5595-40CC-85AA-718DEFC3DFA2}" type="sibTrans" cxnId="{6F04883F-7B88-4A13-86FF-CB7E9F40FFAF}">
      <dgm:prSet/>
      <dgm:spPr/>
      <dgm:t>
        <a:bodyPr/>
        <a:lstStyle/>
        <a:p>
          <a:endParaRPr lang="nl-BE"/>
        </a:p>
      </dgm:t>
    </dgm:pt>
    <dgm:pt modelId="{3DC677CB-0CEB-465E-B593-2028BDF396EC}">
      <dgm:prSet phldrT="[Tekst]" custT="1"/>
      <dgm:spPr/>
      <dgm:t>
        <a:bodyPr/>
        <a:lstStyle/>
        <a:p>
          <a:r>
            <a:rPr lang="nl-BE" sz="3300" dirty="0"/>
            <a:t>Profeten</a:t>
          </a:r>
          <a:br>
            <a:rPr lang="nl-BE" sz="3300" dirty="0"/>
          </a:br>
          <a:r>
            <a:rPr lang="nl-BE" sz="2000" dirty="0"/>
            <a:t>(</a:t>
          </a:r>
          <a:r>
            <a:rPr lang="nl-BE" sz="2000" i="1" dirty="0" err="1"/>
            <a:t>navîîm</a:t>
          </a:r>
          <a:r>
            <a:rPr lang="nl-BE" sz="2000" dirty="0"/>
            <a:t>)</a:t>
          </a:r>
        </a:p>
      </dgm:t>
    </dgm:pt>
    <dgm:pt modelId="{769B9D27-AE50-4AE7-85CB-47E0142059F3}" type="parTrans" cxnId="{70962D88-61B2-4EB7-8A1B-46088877DF27}">
      <dgm:prSet/>
      <dgm:spPr/>
      <dgm:t>
        <a:bodyPr/>
        <a:lstStyle/>
        <a:p>
          <a:endParaRPr lang="nl-BE"/>
        </a:p>
      </dgm:t>
    </dgm:pt>
    <dgm:pt modelId="{420B9AB5-8649-4991-AE74-3405CB04F0D0}" type="sibTrans" cxnId="{70962D88-61B2-4EB7-8A1B-46088877DF27}">
      <dgm:prSet/>
      <dgm:spPr/>
      <dgm:t>
        <a:bodyPr/>
        <a:lstStyle/>
        <a:p>
          <a:endParaRPr lang="nl-BE"/>
        </a:p>
      </dgm:t>
    </dgm:pt>
    <dgm:pt modelId="{0691CAB4-82D2-4AF1-A6D2-DF580F2B4CF2}">
      <dgm:prSet phldrT="[Tekst]" custT="1"/>
      <dgm:spPr/>
      <dgm:t>
        <a:bodyPr/>
        <a:lstStyle/>
        <a:p>
          <a:r>
            <a:rPr lang="nl-BE" sz="3300" dirty="0"/>
            <a:t>Geschriften</a:t>
          </a:r>
          <a:br>
            <a:rPr lang="nl-BE" sz="3300" dirty="0"/>
          </a:br>
          <a:r>
            <a:rPr lang="nl-BE" sz="2000" dirty="0"/>
            <a:t>(</a:t>
          </a:r>
          <a:r>
            <a:rPr lang="nl-BE" sz="2000" i="1" dirty="0" err="1"/>
            <a:t>chetûvîm</a:t>
          </a:r>
          <a:r>
            <a:rPr lang="nl-BE" sz="2000" dirty="0"/>
            <a:t>)</a:t>
          </a:r>
        </a:p>
      </dgm:t>
    </dgm:pt>
    <dgm:pt modelId="{05C48D65-6B61-4D6B-989A-6C468FB50772}" type="parTrans" cxnId="{3F4F9740-215C-46CC-9A65-00FB89DF4FF1}">
      <dgm:prSet/>
      <dgm:spPr/>
      <dgm:t>
        <a:bodyPr/>
        <a:lstStyle/>
        <a:p>
          <a:endParaRPr lang="nl-BE"/>
        </a:p>
      </dgm:t>
    </dgm:pt>
    <dgm:pt modelId="{4E29C703-79BA-4A49-9098-289A28863EBD}" type="sibTrans" cxnId="{3F4F9740-215C-46CC-9A65-00FB89DF4FF1}">
      <dgm:prSet/>
      <dgm:spPr/>
      <dgm:t>
        <a:bodyPr/>
        <a:lstStyle/>
        <a:p>
          <a:endParaRPr lang="nl-BE"/>
        </a:p>
      </dgm:t>
    </dgm:pt>
    <dgm:pt modelId="{096EA9BC-19AC-4EA5-92DF-11310A5D39AC}" type="pres">
      <dgm:prSet presAssocID="{BFFD0517-47D7-4DB6-A335-21DFC9752FFA}" presName="CompostProcess" presStyleCnt="0">
        <dgm:presLayoutVars>
          <dgm:dir/>
          <dgm:resizeHandles val="exact"/>
        </dgm:presLayoutVars>
      </dgm:prSet>
      <dgm:spPr/>
    </dgm:pt>
    <dgm:pt modelId="{40A5001A-E032-4901-974D-68A0CD17192C}" type="pres">
      <dgm:prSet presAssocID="{BFFD0517-47D7-4DB6-A335-21DFC9752FFA}" presName="arrow" presStyleLbl="bgShp" presStyleIdx="0" presStyleCnt="1"/>
      <dgm:spPr/>
    </dgm:pt>
    <dgm:pt modelId="{E31AD080-1E75-4F15-BD2E-F095CB8B9096}" type="pres">
      <dgm:prSet presAssocID="{BFFD0517-47D7-4DB6-A335-21DFC9752FFA}" presName="linearProcess" presStyleCnt="0"/>
      <dgm:spPr/>
    </dgm:pt>
    <dgm:pt modelId="{B4C2483D-38B1-4F56-8351-391E291C854A}" type="pres">
      <dgm:prSet presAssocID="{E37EA141-EFEF-4A52-B1A1-C72A9A3C7184}" presName="textNode" presStyleLbl="node1" presStyleIdx="0" presStyleCnt="3">
        <dgm:presLayoutVars>
          <dgm:bulletEnabled val="1"/>
        </dgm:presLayoutVars>
      </dgm:prSet>
      <dgm:spPr/>
    </dgm:pt>
    <dgm:pt modelId="{F9EB9FE0-5E79-4271-9137-D80009D499C1}" type="pres">
      <dgm:prSet presAssocID="{B380DCE9-5595-40CC-85AA-718DEFC3DFA2}" presName="sibTrans" presStyleCnt="0"/>
      <dgm:spPr/>
    </dgm:pt>
    <dgm:pt modelId="{96A58DCF-885A-4ADA-90D3-6A828EA12D04}" type="pres">
      <dgm:prSet presAssocID="{3DC677CB-0CEB-465E-B593-2028BDF396EC}" presName="textNode" presStyleLbl="node1" presStyleIdx="1" presStyleCnt="3">
        <dgm:presLayoutVars>
          <dgm:bulletEnabled val="1"/>
        </dgm:presLayoutVars>
      </dgm:prSet>
      <dgm:spPr/>
    </dgm:pt>
    <dgm:pt modelId="{253A2A41-3330-4965-BB5B-319006054E99}" type="pres">
      <dgm:prSet presAssocID="{420B9AB5-8649-4991-AE74-3405CB04F0D0}" presName="sibTrans" presStyleCnt="0"/>
      <dgm:spPr/>
    </dgm:pt>
    <dgm:pt modelId="{F8A3C0D9-3AE6-4FCE-9B27-5E158EEEA652}" type="pres">
      <dgm:prSet presAssocID="{0691CAB4-82D2-4AF1-A6D2-DF580F2B4CF2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6F04883F-7B88-4A13-86FF-CB7E9F40FFAF}" srcId="{BFFD0517-47D7-4DB6-A335-21DFC9752FFA}" destId="{E37EA141-EFEF-4A52-B1A1-C72A9A3C7184}" srcOrd="0" destOrd="0" parTransId="{17DF2786-EC09-4152-9098-8C16EFFE65C9}" sibTransId="{B380DCE9-5595-40CC-85AA-718DEFC3DFA2}"/>
    <dgm:cxn modelId="{3F4F9740-215C-46CC-9A65-00FB89DF4FF1}" srcId="{BFFD0517-47D7-4DB6-A335-21DFC9752FFA}" destId="{0691CAB4-82D2-4AF1-A6D2-DF580F2B4CF2}" srcOrd="2" destOrd="0" parTransId="{05C48D65-6B61-4D6B-989A-6C468FB50772}" sibTransId="{4E29C703-79BA-4A49-9098-289A28863EBD}"/>
    <dgm:cxn modelId="{D1D96E6E-97A7-4B58-B418-3094EB2D7CD4}" type="presOf" srcId="{E37EA141-EFEF-4A52-B1A1-C72A9A3C7184}" destId="{B4C2483D-38B1-4F56-8351-391E291C854A}" srcOrd="0" destOrd="0" presId="urn:microsoft.com/office/officeart/2005/8/layout/hProcess9"/>
    <dgm:cxn modelId="{70962D88-61B2-4EB7-8A1B-46088877DF27}" srcId="{BFFD0517-47D7-4DB6-A335-21DFC9752FFA}" destId="{3DC677CB-0CEB-465E-B593-2028BDF396EC}" srcOrd="1" destOrd="0" parTransId="{769B9D27-AE50-4AE7-85CB-47E0142059F3}" sibTransId="{420B9AB5-8649-4991-AE74-3405CB04F0D0}"/>
    <dgm:cxn modelId="{A76033A3-91B1-4E3B-B70B-E9F1B3426AA9}" type="presOf" srcId="{3DC677CB-0CEB-465E-B593-2028BDF396EC}" destId="{96A58DCF-885A-4ADA-90D3-6A828EA12D04}" srcOrd="0" destOrd="0" presId="urn:microsoft.com/office/officeart/2005/8/layout/hProcess9"/>
    <dgm:cxn modelId="{E3A1DEAD-DC21-459D-ADC9-491E479FBF2D}" type="presOf" srcId="{BFFD0517-47D7-4DB6-A335-21DFC9752FFA}" destId="{096EA9BC-19AC-4EA5-92DF-11310A5D39AC}" srcOrd="0" destOrd="0" presId="urn:microsoft.com/office/officeart/2005/8/layout/hProcess9"/>
    <dgm:cxn modelId="{BBA47AED-3A49-47E7-B36E-FDB76D5C7A76}" type="presOf" srcId="{0691CAB4-82D2-4AF1-A6D2-DF580F2B4CF2}" destId="{F8A3C0D9-3AE6-4FCE-9B27-5E158EEEA652}" srcOrd="0" destOrd="0" presId="urn:microsoft.com/office/officeart/2005/8/layout/hProcess9"/>
    <dgm:cxn modelId="{817C5B90-1FB6-47A7-8058-10335C5597DE}" type="presParOf" srcId="{096EA9BC-19AC-4EA5-92DF-11310A5D39AC}" destId="{40A5001A-E032-4901-974D-68A0CD17192C}" srcOrd="0" destOrd="0" presId="urn:microsoft.com/office/officeart/2005/8/layout/hProcess9"/>
    <dgm:cxn modelId="{0BC1AE60-0503-4EBA-91E2-D06C49CA4C33}" type="presParOf" srcId="{096EA9BC-19AC-4EA5-92DF-11310A5D39AC}" destId="{E31AD080-1E75-4F15-BD2E-F095CB8B9096}" srcOrd="1" destOrd="0" presId="urn:microsoft.com/office/officeart/2005/8/layout/hProcess9"/>
    <dgm:cxn modelId="{BB486BA9-9BF9-49B8-AB90-CA653BE26B7E}" type="presParOf" srcId="{E31AD080-1E75-4F15-BD2E-F095CB8B9096}" destId="{B4C2483D-38B1-4F56-8351-391E291C854A}" srcOrd="0" destOrd="0" presId="urn:microsoft.com/office/officeart/2005/8/layout/hProcess9"/>
    <dgm:cxn modelId="{D1565718-D778-46F2-9B13-1A32A34DA169}" type="presParOf" srcId="{E31AD080-1E75-4F15-BD2E-F095CB8B9096}" destId="{F9EB9FE0-5E79-4271-9137-D80009D499C1}" srcOrd="1" destOrd="0" presId="urn:microsoft.com/office/officeart/2005/8/layout/hProcess9"/>
    <dgm:cxn modelId="{EDC0F5BF-7DC3-4B1A-8830-384C30096A1F}" type="presParOf" srcId="{E31AD080-1E75-4F15-BD2E-F095CB8B9096}" destId="{96A58DCF-885A-4ADA-90D3-6A828EA12D04}" srcOrd="2" destOrd="0" presId="urn:microsoft.com/office/officeart/2005/8/layout/hProcess9"/>
    <dgm:cxn modelId="{A3FDED6D-33C1-4573-966E-D4637A903BCC}" type="presParOf" srcId="{E31AD080-1E75-4F15-BD2E-F095CB8B9096}" destId="{253A2A41-3330-4965-BB5B-319006054E99}" srcOrd="3" destOrd="0" presId="urn:microsoft.com/office/officeart/2005/8/layout/hProcess9"/>
    <dgm:cxn modelId="{5CE23EB1-8D65-4EEE-B5B5-30490BDF9136}" type="presParOf" srcId="{E31AD080-1E75-4F15-BD2E-F095CB8B9096}" destId="{F8A3C0D9-3AE6-4FCE-9B27-5E158EEEA652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15CA57-3813-42A3-859F-C05B3279FCB3}" type="doc">
      <dgm:prSet loTypeId="urn:microsoft.com/office/officeart/2005/8/layout/arrow1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nl-BE"/>
        </a:p>
      </dgm:t>
    </dgm:pt>
    <dgm:pt modelId="{08FC30ED-F288-49ED-ACB7-125FD29D8682}">
      <dgm:prSet phldrT="[Tekst]"/>
      <dgm:spPr/>
      <dgm:t>
        <a:bodyPr/>
        <a:lstStyle/>
        <a:p>
          <a:r>
            <a:rPr lang="nl-BE" dirty="0"/>
            <a:t>Thora</a:t>
          </a:r>
        </a:p>
      </dgm:t>
    </dgm:pt>
    <dgm:pt modelId="{EE4C5B52-2E5B-4510-828F-5DCA4F49D241}" type="parTrans" cxnId="{DEBC98BF-EBAD-407F-8C1E-BDD5CC1B6568}">
      <dgm:prSet/>
      <dgm:spPr/>
      <dgm:t>
        <a:bodyPr/>
        <a:lstStyle/>
        <a:p>
          <a:endParaRPr lang="nl-BE"/>
        </a:p>
      </dgm:t>
    </dgm:pt>
    <dgm:pt modelId="{967FB1CC-DC8C-40C0-85DD-76F6A5B0522C}" type="sibTrans" cxnId="{DEBC98BF-EBAD-407F-8C1E-BDD5CC1B6568}">
      <dgm:prSet/>
      <dgm:spPr/>
      <dgm:t>
        <a:bodyPr/>
        <a:lstStyle/>
        <a:p>
          <a:endParaRPr lang="nl-BE"/>
        </a:p>
      </dgm:t>
    </dgm:pt>
    <dgm:pt modelId="{FDA854A4-99E4-4A7A-8624-F2F88548D982}">
      <dgm:prSet phldrT="[Tekst]"/>
      <dgm:spPr/>
      <dgm:t>
        <a:bodyPr/>
        <a:lstStyle/>
        <a:p>
          <a:r>
            <a:rPr lang="nl-BE" dirty="0"/>
            <a:t>Werpen</a:t>
          </a:r>
        </a:p>
      </dgm:t>
    </dgm:pt>
    <dgm:pt modelId="{D6CACE72-79CD-49D1-9DF9-7CABED072C57}" type="parTrans" cxnId="{A8B49A76-7777-4F83-BCB6-F4E056E03E90}">
      <dgm:prSet/>
      <dgm:spPr/>
      <dgm:t>
        <a:bodyPr/>
        <a:lstStyle/>
        <a:p>
          <a:endParaRPr lang="nl-BE"/>
        </a:p>
      </dgm:t>
    </dgm:pt>
    <dgm:pt modelId="{61F6E487-80E6-4DB7-A7A8-0934AE759224}" type="sibTrans" cxnId="{A8B49A76-7777-4F83-BCB6-F4E056E03E90}">
      <dgm:prSet/>
      <dgm:spPr/>
      <dgm:t>
        <a:bodyPr/>
        <a:lstStyle/>
        <a:p>
          <a:endParaRPr lang="nl-BE"/>
        </a:p>
      </dgm:t>
    </dgm:pt>
    <dgm:pt modelId="{407CB7AD-864D-4335-A7DF-81D6C3696442}">
      <dgm:prSet phldrT="[Tekst]"/>
      <dgm:spPr/>
      <dgm:t>
        <a:bodyPr/>
        <a:lstStyle/>
        <a:p>
          <a:r>
            <a:rPr lang="nl-BE" dirty="0"/>
            <a:t>Levensrichting</a:t>
          </a:r>
        </a:p>
      </dgm:t>
    </dgm:pt>
    <dgm:pt modelId="{2ACD6D3A-3BA7-4B6C-9D6D-40A3E59FAA71}" type="parTrans" cxnId="{94FECBAD-3598-4879-AAE8-2A9009203A9F}">
      <dgm:prSet/>
      <dgm:spPr/>
      <dgm:t>
        <a:bodyPr/>
        <a:lstStyle/>
        <a:p>
          <a:endParaRPr lang="nl-BE"/>
        </a:p>
      </dgm:t>
    </dgm:pt>
    <dgm:pt modelId="{76CA9247-A8D4-4FD3-815D-6A9C5624F6CF}" type="sibTrans" cxnId="{94FECBAD-3598-4879-AAE8-2A9009203A9F}">
      <dgm:prSet/>
      <dgm:spPr/>
      <dgm:t>
        <a:bodyPr/>
        <a:lstStyle/>
        <a:p>
          <a:endParaRPr lang="nl-BE"/>
        </a:p>
      </dgm:t>
    </dgm:pt>
    <dgm:pt modelId="{CF97B53B-0F00-4F2D-A1D1-40BD55E80C8C}">
      <dgm:prSet phldrT="[Tekst]"/>
      <dgm:spPr/>
      <dgm:t>
        <a:bodyPr/>
        <a:lstStyle/>
        <a:p>
          <a:r>
            <a:rPr lang="nl-BE" dirty="0" err="1"/>
            <a:t>Ch</a:t>
          </a:r>
          <a:r>
            <a:rPr lang="nl-BE" dirty="0" err="1">
              <a:latin typeface="Calibri"/>
              <a:cs typeface="Calibri"/>
            </a:rPr>
            <a:t>ā</a:t>
          </a:r>
          <a:r>
            <a:rPr lang="nl-BE" dirty="0" err="1"/>
            <a:t>t</a:t>
          </a:r>
          <a:r>
            <a:rPr lang="nl-BE" dirty="0" err="1">
              <a:latin typeface="Calibri"/>
              <a:cs typeface="Calibri"/>
            </a:rPr>
            <a:t>ā</a:t>
          </a:r>
          <a:r>
            <a:rPr lang="nl-BE" dirty="0">
              <a:latin typeface="Calibri"/>
              <a:cs typeface="Calibri"/>
            </a:rPr>
            <a:t>’</a:t>
          </a:r>
          <a:endParaRPr lang="nl-BE" dirty="0"/>
        </a:p>
      </dgm:t>
    </dgm:pt>
    <dgm:pt modelId="{F1E515AE-0455-41F7-AD9A-72E5CCBF3399}" type="parTrans" cxnId="{DF51EB92-F650-4028-ADB6-CB1AAE5C6880}">
      <dgm:prSet/>
      <dgm:spPr/>
      <dgm:t>
        <a:bodyPr/>
        <a:lstStyle/>
        <a:p>
          <a:endParaRPr lang="nl-BE"/>
        </a:p>
      </dgm:t>
    </dgm:pt>
    <dgm:pt modelId="{ED07C705-EE7F-4AD5-952D-EB96DED9FA14}" type="sibTrans" cxnId="{DF51EB92-F650-4028-ADB6-CB1AAE5C6880}">
      <dgm:prSet/>
      <dgm:spPr/>
      <dgm:t>
        <a:bodyPr/>
        <a:lstStyle/>
        <a:p>
          <a:endParaRPr lang="nl-BE"/>
        </a:p>
      </dgm:t>
    </dgm:pt>
    <dgm:pt modelId="{A46FF902-3EF4-4935-84CA-90F16765E69B}">
      <dgm:prSet phldrT="[Tekst]"/>
      <dgm:spPr/>
      <dgm:t>
        <a:bodyPr/>
        <a:lstStyle/>
        <a:p>
          <a:r>
            <a:rPr lang="nl-BE" dirty="0"/>
            <a:t>Richting missen</a:t>
          </a:r>
        </a:p>
      </dgm:t>
    </dgm:pt>
    <dgm:pt modelId="{C86DDA7D-17B0-49F2-8450-9B881817BDED}" type="parTrans" cxnId="{BD454E6D-C98D-4362-9BC9-BFF7DECDA93C}">
      <dgm:prSet/>
      <dgm:spPr/>
      <dgm:t>
        <a:bodyPr/>
        <a:lstStyle/>
        <a:p>
          <a:endParaRPr lang="nl-BE"/>
        </a:p>
      </dgm:t>
    </dgm:pt>
    <dgm:pt modelId="{3FAFAE41-72BE-4E92-9C54-6AB1AC5C619A}" type="sibTrans" cxnId="{BD454E6D-C98D-4362-9BC9-BFF7DECDA93C}">
      <dgm:prSet/>
      <dgm:spPr/>
      <dgm:t>
        <a:bodyPr/>
        <a:lstStyle/>
        <a:p>
          <a:endParaRPr lang="nl-BE"/>
        </a:p>
      </dgm:t>
    </dgm:pt>
    <dgm:pt modelId="{8394FAB7-9B2F-4651-B032-288BF56C8AE9}">
      <dgm:prSet phldrT="[Tekst]"/>
      <dgm:spPr/>
      <dgm:t>
        <a:bodyPr/>
        <a:lstStyle/>
        <a:p>
          <a:r>
            <a:rPr lang="nl-BE" dirty="0"/>
            <a:t>Rebellie, zonde</a:t>
          </a:r>
        </a:p>
      </dgm:t>
    </dgm:pt>
    <dgm:pt modelId="{F65BB8ED-FA0D-48B4-B8E6-9A869F4A70D0}" type="parTrans" cxnId="{EA80F215-0D66-4FB9-9439-79E364F13025}">
      <dgm:prSet/>
      <dgm:spPr/>
      <dgm:t>
        <a:bodyPr/>
        <a:lstStyle/>
        <a:p>
          <a:endParaRPr lang="nl-BE"/>
        </a:p>
      </dgm:t>
    </dgm:pt>
    <dgm:pt modelId="{4A9401DC-FB9F-46FF-8459-96B9FBA2AC33}" type="sibTrans" cxnId="{EA80F215-0D66-4FB9-9439-79E364F13025}">
      <dgm:prSet/>
      <dgm:spPr/>
      <dgm:t>
        <a:bodyPr/>
        <a:lstStyle/>
        <a:p>
          <a:endParaRPr lang="nl-BE"/>
        </a:p>
      </dgm:t>
    </dgm:pt>
    <dgm:pt modelId="{C301A874-6777-42AD-92B5-4C93092445C2}" type="pres">
      <dgm:prSet presAssocID="{F415CA57-3813-42A3-859F-C05B3279FCB3}" presName="cycle" presStyleCnt="0">
        <dgm:presLayoutVars>
          <dgm:dir/>
          <dgm:resizeHandles val="exact"/>
        </dgm:presLayoutVars>
      </dgm:prSet>
      <dgm:spPr/>
    </dgm:pt>
    <dgm:pt modelId="{CB6B91E5-0C81-4939-9F68-D641E976EB20}" type="pres">
      <dgm:prSet presAssocID="{08FC30ED-F288-49ED-ACB7-125FD29D8682}" presName="arrow" presStyleLbl="node1" presStyleIdx="0" presStyleCnt="2">
        <dgm:presLayoutVars>
          <dgm:bulletEnabled val="1"/>
        </dgm:presLayoutVars>
      </dgm:prSet>
      <dgm:spPr/>
    </dgm:pt>
    <dgm:pt modelId="{2798F446-A979-4128-9D3E-A47F15BBE0CA}" type="pres">
      <dgm:prSet presAssocID="{CF97B53B-0F00-4F2D-A1D1-40BD55E80C8C}" presName="arrow" presStyleLbl="node1" presStyleIdx="1" presStyleCnt="2">
        <dgm:presLayoutVars>
          <dgm:bulletEnabled val="1"/>
        </dgm:presLayoutVars>
      </dgm:prSet>
      <dgm:spPr/>
    </dgm:pt>
  </dgm:ptLst>
  <dgm:cxnLst>
    <dgm:cxn modelId="{A8520D06-FE38-4979-A913-780C84FD3DB4}" type="presOf" srcId="{A46FF902-3EF4-4935-84CA-90F16765E69B}" destId="{2798F446-A979-4128-9D3E-A47F15BBE0CA}" srcOrd="0" destOrd="2" presId="urn:microsoft.com/office/officeart/2005/8/layout/arrow1"/>
    <dgm:cxn modelId="{EA80F215-0D66-4FB9-9439-79E364F13025}" srcId="{CF97B53B-0F00-4F2D-A1D1-40BD55E80C8C}" destId="{8394FAB7-9B2F-4651-B032-288BF56C8AE9}" srcOrd="0" destOrd="0" parTransId="{F65BB8ED-FA0D-48B4-B8E6-9A869F4A70D0}" sibTransId="{4A9401DC-FB9F-46FF-8459-96B9FBA2AC33}"/>
    <dgm:cxn modelId="{FDC6431F-D11F-4CC6-8912-983CE8FEC381}" type="presOf" srcId="{407CB7AD-864D-4335-A7DF-81D6C3696442}" destId="{CB6B91E5-0C81-4939-9F68-D641E976EB20}" srcOrd="0" destOrd="2" presId="urn:microsoft.com/office/officeart/2005/8/layout/arrow1"/>
    <dgm:cxn modelId="{C1DB1C3C-BA3B-4C2B-83B8-1A581AE359EF}" type="presOf" srcId="{8394FAB7-9B2F-4651-B032-288BF56C8AE9}" destId="{2798F446-A979-4128-9D3E-A47F15BBE0CA}" srcOrd="0" destOrd="1" presId="urn:microsoft.com/office/officeart/2005/8/layout/arrow1"/>
    <dgm:cxn modelId="{552BB544-2B8F-4EF7-8744-EFF58D3E3634}" type="presOf" srcId="{FDA854A4-99E4-4A7A-8624-F2F88548D982}" destId="{CB6B91E5-0C81-4939-9F68-D641E976EB20}" srcOrd="0" destOrd="1" presId="urn:microsoft.com/office/officeart/2005/8/layout/arrow1"/>
    <dgm:cxn modelId="{BD454E6D-C98D-4362-9BC9-BFF7DECDA93C}" srcId="{CF97B53B-0F00-4F2D-A1D1-40BD55E80C8C}" destId="{A46FF902-3EF4-4935-84CA-90F16765E69B}" srcOrd="1" destOrd="0" parTransId="{C86DDA7D-17B0-49F2-8450-9B881817BDED}" sibTransId="{3FAFAE41-72BE-4E92-9C54-6AB1AC5C619A}"/>
    <dgm:cxn modelId="{8C304954-A117-4777-9F77-82ACCF362870}" type="presOf" srcId="{08FC30ED-F288-49ED-ACB7-125FD29D8682}" destId="{CB6B91E5-0C81-4939-9F68-D641E976EB20}" srcOrd="0" destOrd="0" presId="urn:microsoft.com/office/officeart/2005/8/layout/arrow1"/>
    <dgm:cxn modelId="{A8B49A76-7777-4F83-BCB6-F4E056E03E90}" srcId="{08FC30ED-F288-49ED-ACB7-125FD29D8682}" destId="{FDA854A4-99E4-4A7A-8624-F2F88548D982}" srcOrd="0" destOrd="0" parTransId="{D6CACE72-79CD-49D1-9DF9-7CABED072C57}" sibTransId="{61F6E487-80E6-4DB7-A7A8-0934AE759224}"/>
    <dgm:cxn modelId="{DD2EA891-A166-424D-975E-0A6E7404CA61}" type="presOf" srcId="{F415CA57-3813-42A3-859F-C05B3279FCB3}" destId="{C301A874-6777-42AD-92B5-4C93092445C2}" srcOrd="0" destOrd="0" presId="urn:microsoft.com/office/officeart/2005/8/layout/arrow1"/>
    <dgm:cxn modelId="{DF51EB92-F650-4028-ADB6-CB1AAE5C6880}" srcId="{F415CA57-3813-42A3-859F-C05B3279FCB3}" destId="{CF97B53B-0F00-4F2D-A1D1-40BD55E80C8C}" srcOrd="1" destOrd="0" parTransId="{F1E515AE-0455-41F7-AD9A-72E5CCBF3399}" sibTransId="{ED07C705-EE7F-4AD5-952D-EB96DED9FA14}"/>
    <dgm:cxn modelId="{94FECBAD-3598-4879-AAE8-2A9009203A9F}" srcId="{08FC30ED-F288-49ED-ACB7-125FD29D8682}" destId="{407CB7AD-864D-4335-A7DF-81D6C3696442}" srcOrd="1" destOrd="0" parTransId="{2ACD6D3A-3BA7-4B6C-9D6D-40A3E59FAA71}" sibTransId="{76CA9247-A8D4-4FD3-815D-6A9C5624F6CF}"/>
    <dgm:cxn modelId="{DEBC98BF-EBAD-407F-8C1E-BDD5CC1B6568}" srcId="{F415CA57-3813-42A3-859F-C05B3279FCB3}" destId="{08FC30ED-F288-49ED-ACB7-125FD29D8682}" srcOrd="0" destOrd="0" parTransId="{EE4C5B52-2E5B-4510-828F-5DCA4F49D241}" sibTransId="{967FB1CC-DC8C-40C0-85DD-76F6A5B0522C}"/>
    <dgm:cxn modelId="{CB94B9EA-4921-47A5-9784-9115657703D9}" type="presOf" srcId="{CF97B53B-0F00-4F2D-A1D1-40BD55E80C8C}" destId="{2798F446-A979-4128-9D3E-A47F15BBE0CA}" srcOrd="0" destOrd="0" presId="urn:microsoft.com/office/officeart/2005/8/layout/arrow1"/>
    <dgm:cxn modelId="{1A5B6AE8-864E-4389-A72D-C62C5CC9F101}" type="presParOf" srcId="{C301A874-6777-42AD-92B5-4C93092445C2}" destId="{CB6B91E5-0C81-4939-9F68-D641E976EB20}" srcOrd="0" destOrd="0" presId="urn:microsoft.com/office/officeart/2005/8/layout/arrow1"/>
    <dgm:cxn modelId="{631312B8-F0AF-47B1-B0D7-1FDE41D0B0E2}" type="presParOf" srcId="{C301A874-6777-42AD-92B5-4C93092445C2}" destId="{2798F446-A979-4128-9D3E-A47F15BBE0CA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A5001A-E032-4901-974D-68A0CD17192C}">
      <dsp:nvSpPr>
        <dsp:cNvPr id="0" name=""/>
        <dsp:cNvSpPr/>
      </dsp:nvSpPr>
      <dsp:spPr>
        <a:xfrm>
          <a:off x="653472" y="0"/>
          <a:ext cx="7406022" cy="3603625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C2483D-38B1-4F56-8351-391E291C854A}">
      <dsp:nvSpPr>
        <dsp:cNvPr id="0" name=""/>
        <dsp:cNvSpPr/>
      </dsp:nvSpPr>
      <dsp:spPr>
        <a:xfrm>
          <a:off x="0" y="1081087"/>
          <a:ext cx="2613890" cy="14414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300" b="0" kern="1200" dirty="0"/>
            <a:t>T</a:t>
          </a:r>
          <a:r>
            <a:rPr lang="nl-BE" sz="3300" kern="1200" dirty="0"/>
            <a:t>hora</a:t>
          </a:r>
          <a:br>
            <a:rPr lang="nl-BE" sz="3300" kern="1200" dirty="0"/>
          </a:br>
          <a:r>
            <a:rPr lang="nl-BE" sz="2000" kern="1200" dirty="0"/>
            <a:t>(</a:t>
          </a:r>
          <a:r>
            <a:rPr lang="nl-BE" sz="2000" i="1" kern="1200" dirty="0" err="1"/>
            <a:t>tôrah</a:t>
          </a:r>
          <a:r>
            <a:rPr lang="nl-BE" sz="2000" kern="1200" dirty="0"/>
            <a:t>)</a:t>
          </a:r>
        </a:p>
      </dsp:txBody>
      <dsp:txXfrm>
        <a:off x="70366" y="1151453"/>
        <a:ext cx="2473158" cy="1300718"/>
      </dsp:txXfrm>
    </dsp:sp>
    <dsp:sp modelId="{96A58DCF-885A-4ADA-90D3-6A828EA12D04}">
      <dsp:nvSpPr>
        <dsp:cNvPr id="0" name=""/>
        <dsp:cNvSpPr/>
      </dsp:nvSpPr>
      <dsp:spPr>
        <a:xfrm>
          <a:off x="3049538" y="1081087"/>
          <a:ext cx="2613890" cy="144145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300" kern="1200" dirty="0"/>
            <a:t>Profeten</a:t>
          </a:r>
          <a:br>
            <a:rPr lang="nl-BE" sz="3300" kern="1200" dirty="0"/>
          </a:br>
          <a:r>
            <a:rPr lang="nl-BE" sz="2000" kern="1200" dirty="0"/>
            <a:t>(</a:t>
          </a:r>
          <a:r>
            <a:rPr lang="nl-BE" sz="2000" i="1" kern="1200" dirty="0" err="1"/>
            <a:t>navîîm</a:t>
          </a:r>
          <a:r>
            <a:rPr lang="nl-BE" sz="2000" kern="1200" dirty="0"/>
            <a:t>)</a:t>
          </a:r>
        </a:p>
      </dsp:txBody>
      <dsp:txXfrm>
        <a:off x="3119904" y="1151453"/>
        <a:ext cx="2473158" cy="1300718"/>
      </dsp:txXfrm>
    </dsp:sp>
    <dsp:sp modelId="{F8A3C0D9-3AE6-4FCE-9B27-5E158EEEA652}">
      <dsp:nvSpPr>
        <dsp:cNvPr id="0" name=""/>
        <dsp:cNvSpPr/>
      </dsp:nvSpPr>
      <dsp:spPr>
        <a:xfrm>
          <a:off x="6099077" y="1081087"/>
          <a:ext cx="2613890" cy="144145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300" kern="1200" dirty="0"/>
            <a:t>Geschriften</a:t>
          </a:r>
          <a:br>
            <a:rPr lang="nl-BE" sz="3300" kern="1200" dirty="0"/>
          </a:br>
          <a:r>
            <a:rPr lang="nl-BE" sz="2000" kern="1200" dirty="0"/>
            <a:t>(</a:t>
          </a:r>
          <a:r>
            <a:rPr lang="nl-BE" sz="2000" i="1" kern="1200" dirty="0" err="1"/>
            <a:t>chetûvîm</a:t>
          </a:r>
          <a:r>
            <a:rPr lang="nl-BE" sz="2000" kern="1200" dirty="0"/>
            <a:t>)</a:t>
          </a:r>
        </a:p>
      </dsp:txBody>
      <dsp:txXfrm>
        <a:off x="6169443" y="1151453"/>
        <a:ext cx="2473158" cy="13007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6B91E5-0C81-4939-9F68-D641E976EB20}">
      <dsp:nvSpPr>
        <dsp:cNvPr id="0" name=""/>
        <dsp:cNvSpPr/>
      </dsp:nvSpPr>
      <dsp:spPr>
        <a:xfrm rot="16200000">
          <a:off x="342" y="323639"/>
          <a:ext cx="3917900" cy="3917900"/>
        </a:xfrm>
        <a:prstGeom prst="upArrow">
          <a:avLst>
            <a:gd name="adj1" fmla="val 50000"/>
            <a:gd name="adj2" fmla="val 3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400" kern="1200" dirty="0"/>
            <a:t>Thora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2700" kern="1200" dirty="0"/>
            <a:t>Werpen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2700" kern="1200" dirty="0"/>
            <a:t>Levensrichting</a:t>
          </a:r>
        </a:p>
      </dsp:txBody>
      <dsp:txXfrm rot="5400000">
        <a:off x="685976" y="1303114"/>
        <a:ext cx="3232267" cy="1958950"/>
      </dsp:txXfrm>
    </dsp:sp>
    <dsp:sp modelId="{2798F446-A979-4128-9D3E-A47F15BBE0CA}">
      <dsp:nvSpPr>
        <dsp:cNvPr id="0" name=""/>
        <dsp:cNvSpPr/>
      </dsp:nvSpPr>
      <dsp:spPr>
        <a:xfrm rot="5400000">
          <a:off x="4311357" y="323639"/>
          <a:ext cx="3917900" cy="3917900"/>
        </a:xfrm>
        <a:prstGeom prst="upArrow">
          <a:avLst>
            <a:gd name="adj1" fmla="val 50000"/>
            <a:gd name="adj2" fmla="val 35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400" kern="1200" dirty="0" err="1"/>
            <a:t>Ch</a:t>
          </a:r>
          <a:r>
            <a:rPr lang="nl-BE" sz="3400" kern="1200" dirty="0" err="1">
              <a:latin typeface="Calibri"/>
              <a:cs typeface="Calibri"/>
            </a:rPr>
            <a:t>ā</a:t>
          </a:r>
          <a:r>
            <a:rPr lang="nl-BE" sz="3400" kern="1200" dirty="0" err="1"/>
            <a:t>t</a:t>
          </a:r>
          <a:r>
            <a:rPr lang="nl-BE" sz="3400" kern="1200" dirty="0" err="1">
              <a:latin typeface="Calibri"/>
              <a:cs typeface="Calibri"/>
            </a:rPr>
            <a:t>ā</a:t>
          </a:r>
          <a:r>
            <a:rPr lang="nl-BE" sz="3400" kern="1200" dirty="0">
              <a:latin typeface="Calibri"/>
              <a:cs typeface="Calibri"/>
            </a:rPr>
            <a:t>’</a:t>
          </a:r>
          <a:endParaRPr lang="nl-BE" sz="34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2700" kern="1200" dirty="0"/>
            <a:t>Rebellie, zonde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2700" kern="1200" dirty="0"/>
            <a:t>Richting missen</a:t>
          </a:r>
        </a:p>
      </dsp:txBody>
      <dsp:txXfrm rot="-5400000">
        <a:off x="4311358" y="1303114"/>
        <a:ext cx="3232267" cy="19589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57438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73549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49091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54020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08222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71498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87739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13994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41071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31530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55927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44628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32E62931-8EB4-42BB-BAAB-D8757BE66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75595" y="607220"/>
            <a:ext cx="3738610" cy="263090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100"/>
              <a:t>Inleiding Thora</a:t>
            </a:r>
            <a:endParaRPr lang="nl-BE" sz="41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775595" y="3393370"/>
            <a:ext cx="3738610" cy="1714408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1026" name="Picture 2" descr="Afbeelding met verbruiksartikelen voor kantoor, overdekt, schaar, papier&#10;&#10;Door AI gegenereerde inhoud is mogelijk onjuist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72" r="-2" b="-2"/>
          <a:stretch>
            <a:fillRect/>
          </a:stretch>
        </p:blipFill>
        <p:spPr bwMode="auto">
          <a:xfrm>
            <a:off x="20" y="10"/>
            <a:ext cx="4504114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9160796"/>
              </p:ext>
            </p:extLst>
          </p:nvPr>
        </p:nvGraphicFramePr>
        <p:xfrm>
          <a:off x="179512" y="1489348"/>
          <a:ext cx="8712968" cy="360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1224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571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2242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5"/>
            <a:ext cx="9145588" cy="569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1944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9619679"/>
              </p:ext>
            </p:extLst>
          </p:nvPr>
        </p:nvGraphicFramePr>
        <p:xfrm>
          <a:off x="457200" y="913284"/>
          <a:ext cx="8229600" cy="45651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86530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874520"/>
            <a:ext cx="4474840" cy="3604260"/>
          </a:xfrm>
        </p:spPr>
        <p:txBody>
          <a:bodyPr>
            <a:normAutofit/>
          </a:bodyPr>
          <a:lstStyle/>
          <a:p>
            <a:r>
              <a:rPr lang="nl-BE" sz="2400" dirty="0" err="1"/>
              <a:t>Screaming</a:t>
            </a:r>
            <a:r>
              <a:rPr lang="nl-BE" sz="2400" dirty="0"/>
              <a:t> </a:t>
            </a:r>
            <a:r>
              <a:rPr lang="nl-BE" sz="2400" dirty="0" err="1"/>
              <a:t>Mummy</a:t>
            </a:r>
            <a:r>
              <a:rPr lang="nl-BE" sz="2400" dirty="0"/>
              <a:t> (1889)</a:t>
            </a:r>
            <a:br>
              <a:rPr lang="nl-BE" sz="2400" dirty="0"/>
            </a:br>
            <a:r>
              <a:rPr lang="nl-BE" sz="2400" dirty="0"/>
              <a:t>Zoon van </a:t>
            </a:r>
            <a:r>
              <a:rPr lang="nl-NL" sz="2400" dirty="0" err="1"/>
              <a:t>Amenhotep</a:t>
            </a:r>
            <a:r>
              <a:rPr lang="nl-NL" sz="2400" dirty="0"/>
              <a:t> II</a:t>
            </a:r>
            <a:endParaRPr lang="nl-BE" sz="2400" dirty="0"/>
          </a:p>
        </p:txBody>
      </p:sp>
      <p:sp>
        <p:nvSpPr>
          <p:cNvPr id="4" name="AutoShape 2" descr="Screaming Mummy' displayed in Egypt museum | Arab New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BE"/>
          </a:p>
        </p:txBody>
      </p:sp>
      <p:sp>
        <p:nvSpPr>
          <p:cNvPr id="5" name="AutoShape 4" descr="Screaming Mummy' displayed in Egypt museum | Arab New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BE"/>
          </a:p>
        </p:txBody>
      </p:sp>
      <p:pic>
        <p:nvPicPr>
          <p:cNvPr id="1029" name="Picture 5" descr="C:\Users\RaymondR\Desktop\Temp\index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913284"/>
            <a:ext cx="3629447" cy="4584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3028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141</TotalTime>
  <Words>43</Words>
  <Application>Microsoft Office PowerPoint</Application>
  <PresentationFormat>Diavoorstelling (16:10)</PresentationFormat>
  <Paragraphs>12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2013 - 2022 Thema</vt:lpstr>
      <vt:lpstr>Inleiding Thora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53</cp:revision>
  <dcterms:created xsi:type="dcterms:W3CDTF">2019-09-04T13:46:42Z</dcterms:created>
  <dcterms:modified xsi:type="dcterms:W3CDTF">2025-10-13T12:12:30Z</dcterms:modified>
</cp:coreProperties>
</file>